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8291175" cy="10290175"/>
  <p:notesSz cx="6858000" cy="9144000"/>
  <p:custDataLst>
    <p:tags r:id="rId6"/>
  </p:custDataLst>
  <p:defaultTextStyle>
    <a:defPPr>
      <a:defRPr lang="de-DE"/>
    </a:defPPr>
    <a:lvl1pPr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4400" indent="-4572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8800" indent="-9144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3200" indent="-13716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7600" indent="-18288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953"/>
    <a:srgbClr val="B7C186"/>
    <a:srgbClr val="096E7B"/>
    <a:srgbClr val="00448C"/>
    <a:srgbClr val="006C78"/>
    <a:srgbClr val="8EA95F"/>
    <a:srgbClr val="004E8D"/>
    <a:srgbClr val="E5342C"/>
    <a:srgbClr val="96A950"/>
    <a:srgbClr val="EB6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70" d="100"/>
          <a:sy n="70" d="100"/>
        </p:scale>
        <p:origin x="168" y="48"/>
      </p:cViewPr>
      <p:guideLst>
        <p:guide orient="horz" pos="3241"/>
        <p:guide pos="57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BD12-B717-416D-8132-D388652C755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78B9-69D5-4468-A0A3-659A2CB24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080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22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35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D10457-2C5B-4A5D-BF77-A20E2657A9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49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vert="eaVert"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0796CE4-4831-429C-A92F-78D1E603B5A8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D80834-69E7-4501-A341-CD0E05B90B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40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3261102" y="309658"/>
            <a:ext cx="4115514" cy="6583807"/>
          </a:xfrm>
          <a:prstGeom prst="rect">
            <a:avLst/>
          </a:prstGeom>
        </p:spPr>
        <p:txBody>
          <a:bodyPr vert="eaVert" lIns="182917" tIns="91458" rIns="182917" bIns="91458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559" y="309658"/>
            <a:ext cx="12041690" cy="6583807"/>
          </a:xfrm>
          <a:prstGeom prst="rect">
            <a:avLst/>
          </a:prstGeom>
        </p:spPr>
        <p:txBody>
          <a:bodyPr vert="eaVert"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097D0BC-86E3-4462-ADD6-F328A2014824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5A808C-5B61-41B6-928A-50EE16932A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82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A86FFD-E3E8-4C3D-ABAA-67A861B804F5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55469BF-448E-49EF-8FA5-B994A8837D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9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4877" y="6612392"/>
            <a:ext cx="15547499" cy="2043743"/>
          </a:xfrm>
          <a:prstGeom prst="rect">
            <a:avLst/>
          </a:prstGeom>
        </p:spPr>
        <p:txBody>
          <a:bodyPr lIns="182917" tIns="91458" rIns="182917" bIns="91458" anchor="t"/>
          <a:lstStyle>
            <a:lvl1pPr algn="l">
              <a:defRPr sz="8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4877" y="4361415"/>
            <a:ext cx="15547499" cy="2250975"/>
          </a:xfrm>
          <a:prstGeom prst="rect">
            <a:avLst/>
          </a:prstGeom>
        </p:spPr>
        <p:txBody>
          <a:bodyPr lIns="182917" tIns="91458" rIns="182917" bIns="91458"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58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91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74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83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91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749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2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66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F707D7-F184-4738-AC47-0BD10D708DB9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BBB81ED-0D1C-450C-9D48-FAD1526090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76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559" y="1800782"/>
            <a:ext cx="8078602" cy="5092683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298014" y="1800782"/>
            <a:ext cx="8078602" cy="5092683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82FA5D-3F3A-4F6D-A1E3-E86963438135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C03631-56B6-4D32-81BE-4571C6E4582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26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559" y="2303381"/>
            <a:ext cx="8081779" cy="959940"/>
          </a:xfrm>
          <a:prstGeom prst="rect">
            <a:avLst/>
          </a:prstGeom>
        </p:spPr>
        <p:txBody>
          <a:bodyPr lIns="182917" tIns="91458" rIns="182917" bIns="91458"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14559" y="3263319"/>
            <a:ext cx="8081779" cy="5928761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9291666" y="2303381"/>
            <a:ext cx="8084953" cy="959940"/>
          </a:xfrm>
          <a:prstGeom prst="rect">
            <a:avLst/>
          </a:prstGeom>
        </p:spPr>
        <p:txBody>
          <a:bodyPr lIns="182917" tIns="91458" rIns="182917" bIns="91458"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9291666" y="3263319"/>
            <a:ext cx="8084953" cy="5928761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FFB372-6C62-4800-9E6F-3EE76AE351DA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81539B-DAD1-4DD4-90F8-3A301B1D71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94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032D76-6638-41EF-9E3D-8CA9E2616901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5689A23-EAB2-41CC-8E64-092DECEEB1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05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153B30-26C9-417A-A704-BA49DD59A903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3C081F-93AC-4B06-B9F9-832700F48A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90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62" y="409700"/>
            <a:ext cx="6017671" cy="1743614"/>
          </a:xfrm>
          <a:prstGeom prst="rect">
            <a:avLst/>
          </a:prstGeom>
        </p:spPr>
        <p:txBody>
          <a:bodyPr lIns="182917" tIns="91458" rIns="182917" bIns="91458" anchor="b"/>
          <a:lstStyle>
            <a:lvl1pPr algn="l">
              <a:defRPr sz="4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51341" y="409703"/>
            <a:ext cx="10225275" cy="8782380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562" y="2153317"/>
            <a:ext cx="6017671" cy="7038766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1BECF9-133A-4F09-B971-CDA5FC9ED6D7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D89E9-B18B-4C5C-8E92-EEB6E18A68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01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70"/>
          </a:xfrm>
          <a:prstGeom prst="rect">
            <a:avLst/>
          </a:prstGeom>
        </p:spPr>
        <p:txBody>
          <a:bodyPr lIns="182917" tIns="91458" rIns="182917" bIns="91458" anchor="b"/>
          <a:lstStyle>
            <a:lvl1pPr algn="l">
              <a:defRPr sz="4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>
              <a:buNone/>
              <a:defRPr sz="6400"/>
            </a:lvl1pPr>
            <a:lvl2pPr marL="914583" indent="0">
              <a:buNone/>
              <a:defRPr sz="5600"/>
            </a:lvl2pPr>
            <a:lvl3pPr marL="1829166" indent="0">
              <a:buNone/>
              <a:defRPr sz="4800"/>
            </a:lvl3pPr>
            <a:lvl4pPr marL="2743749" indent="0">
              <a:buNone/>
              <a:defRPr sz="4000"/>
            </a:lvl4pPr>
            <a:lvl5pPr marL="3658332" indent="0">
              <a:buNone/>
              <a:defRPr sz="4000"/>
            </a:lvl5pPr>
            <a:lvl6pPr marL="4572914" indent="0">
              <a:buNone/>
              <a:defRPr sz="4000"/>
            </a:lvl6pPr>
            <a:lvl7pPr marL="5487497" indent="0">
              <a:buNone/>
              <a:defRPr sz="4000"/>
            </a:lvl7pPr>
            <a:lvl8pPr marL="6402080" indent="0">
              <a:buNone/>
              <a:defRPr sz="4000"/>
            </a:lvl8pPr>
            <a:lvl9pPr marL="7316663" indent="0">
              <a:buNone/>
              <a:defRPr sz="4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7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F98C4A-E682-4729-82A2-FB00861C5915}" type="datetimeFigureOut">
              <a:rPr lang="de-DE" smtClean="0"/>
              <a:pPr>
                <a:defRPr/>
              </a:pPr>
              <a:t>05.07.2022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7273DB-F030-4250-A783-457545E4DB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52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9846951"/>
            <a:ext cx="18291179" cy="474489"/>
          </a:xfrm>
          <a:prstGeom prst="rect">
            <a:avLst/>
          </a:prstGeom>
          <a:solidFill>
            <a:srgbClr val="94A953"/>
          </a:solidFill>
          <a:ln>
            <a:solidFill>
              <a:srgbClr val="B7C1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8" name="Textfeld 2"/>
          <p:cNvSpPr txBox="1">
            <a:spLocks noChangeArrowheads="1"/>
          </p:cNvSpPr>
          <p:nvPr userDrawn="1"/>
        </p:nvSpPr>
        <p:spPr bwMode="auto">
          <a:xfrm>
            <a:off x="144587" y="9946084"/>
            <a:ext cx="5113337" cy="276225"/>
          </a:xfrm>
          <a:prstGeom prst="rect">
            <a:avLst/>
          </a:prstGeom>
          <a:noFill/>
          <a:ln w="9525">
            <a:solidFill>
              <a:srgbClr val="B7C18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17. Deutscher Allergiekongress  2022</a:t>
            </a:r>
            <a:r>
              <a:rPr lang="de-DE" altLang="de-DE" sz="1200" b="1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in Wiesbaden</a:t>
            </a:r>
          </a:p>
        </p:txBody>
      </p:sp>
      <p:pic>
        <p:nvPicPr>
          <p:cNvPr id="4" name="Grafik 3" descr="Ein Bild, das Sportwettkampf, drinnen, Sport, Trommel enthält.&#10;&#10;Automatisch generierte Beschreibung">
            <a:extLst>
              <a:ext uri="{FF2B5EF4-FFF2-40B4-BE49-F238E27FC236}">
                <a16:creationId xmlns:a16="http://schemas.microsoft.com/office/drawing/2014/main" id="{F4EBA7E1-36AA-4DA9-AB5F-3F8F0D92B7B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918" y="0"/>
            <a:ext cx="2120751" cy="21207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1828800" rtl="0" fontAlgn="base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5800" indent="-6858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3"/>
          <p:cNvSpPr txBox="1">
            <a:spLocks noChangeArrowheads="1"/>
          </p:cNvSpPr>
          <p:nvPr/>
        </p:nvSpPr>
        <p:spPr bwMode="auto">
          <a:xfrm>
            <a:off x="432618" y="3992959"/>
            <a:ext cx="17425555" cy="412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917" tIns="91458" rIns="182917" bIns="91458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3200" dirty="0">
                <a:latin typeface="Arial" charset="0"/>
              </a:rPr>
              <a:t>Vorlage </a:t>
            </a:r>
            <a:r>
              <a:rPr lang="de-DE" altLang="de-DE" sz="3200" dirty="0" err="1">
                <a:latin typeface="Arial" charset="0"/>
              </a:rPr>
              <a:t>ePoster</a:t>
            </a:r>
            <a:br>
              <a:rPr lang="de-DE" altLang="de-DE" sz="3200" dirty="0">
                <a:latin typeface="Arial" charset="0"/>
              </a:rPr>
            </a:br>
            <a:endParaRPr lang="de-DE" altLang="de-DE" sz="2800" dirty="0">
              <a:latin typeface="Arial" charset="0"/>
            </a:endParaRPr>
          </a:p>
          <a:p>
            <a:r>
              <a:rPr lang="de-DE" altLang="de-DE" sz="2800" dirty="0">
                <a:latin typeface="Arial" charset="0"/>
              </a:rPr>
              <a:t>Auf der ersten Seite sollte zwingend der Titel, der/die Autor(en) sowie das Institut aufgeführt sein.</a:t>
            </a:r>
          </a:p>
          <a:p>
            <a:br>
              <a:rPr lang="de-DE" altLang="de-DE" sz="2800" dirty="0">
                <a:latin typeface="Arial" charset="0"/>
              </a:rPr>
            </a:br>
            <a:r>
              <a:rPr lang="de-DE" altLang="de-DE" sz="2800" dirty="0">
                <a:latin typeface="Arial" charset="0"/>
              </a:rPr>
              <a:t>Bitte verwenden Sie maximal 3 Folien für Ihr </a:t>
            </a:r>
            <a:r>
              <a:rPr lang="de-DE" altLang="de-DE" sz="2800" dirty="0" err="1">
                <a:latin typeface="Arial" charset="0"/>
              </a:rPr>
              <a:t>ePoster</a:t>
            </a:r>
            <a:r>
              <a:rPr lang="de-DE" altLang="de-DE" sz="2800" dirty="0">
                <a:latin typeface="Arial" charset="0"/>
              </a:rPr>
              <a:t> und verändern das Seitenverhältnis dieser Vorlage nicht. Bitte nutzen Sie eine Standardschrift von Microsoft PowerPoint.</a:t>
            </a:r>
          </a:p>
          <a:p>
            <a:endParaRPr lang="de-DE" altLang="de-DE" sz="2800" dirty="0">
              <a:latin typeface="Arial" charset="0"/>
            </a:endParaRPr>
          </a:p>
          <a:p>
            <a:r>
              <a:rPr lang="de-DE" altLang="de-DE" sz="2800" dirty="0">
                <a:latin typeface="Arial" charset="0"/>
              </a:rPr>
              <a:t>Für die Präsentation Ihres </a:t>
            </a:r>
            <a:r>
              <a:rPr lang="de-DE" altLang="de-DE" sz="2800" dirty="0" err="1">
                <a:latin typeface="Arial" charset="0"/>
              </a:rPr>
              <a:t>ePoster</a:t>
            </a:r>
            <a:r>
              <a:rPr lang="de-DE" altLang="de-DE" sz="2800" dirty="0">
                <a:latin typeface="Arial" charset="0"/>
              </a:rPr>
              <a:t> im Livestream, bitten wir Sie uns eine </a:t>
            </a:r>
            <a:r>
              <a:rPr lang="de-DE" altLang="de-DE" sz="2800" u="sng" dirty="0">
                <a:latin typeface="Arial" charset="0"/>
              </a:rPr>
              <a:t>separate Tonspur im mp3 Format </a:t>
            </a:r>
            <a:r>
              <a:rPr lang="de-DE" altLang="de-DE" sz="2800" dirty="0">
                <a:latin typeface="Arial" charset="0"/>
              </a:rPr>
              <a:t>zuzusenden.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9A44061-2063-4590-8FC6-5739CFAF9935}"/>
              </a:ext>
            </a:extLst>
          </p:cNvPr>
          <p:cNvSpPr txBox="1"/>
          <p:nvPr/>
        </p:nvSpPr>
        <p:spPr>
          <a:xfrm>
            <a:off x="0" y="-255513"/>
            <a:ext cx="182911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D08918-E1A7-4ABB-ACE3-F88205311C63}"/>
              </a:ext>
            </a:extLst>
          </p:cNvPr>
          <p:cNvSpPr txBox="1"/>
          <p:nvPr/>
        </p:nvSpPr>
        <p:spPr>
          <a:xfrm>
            <a:off x="648832" y="2145144"/>
            <a:ext cx="16993699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Autoren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Offenlegung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(COI)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DA2DF48-4E33-4590-B5EC-9B2DEB2AC177}"/>
              </a:ext>
            </a:extLst>
          </p:cNvPr>
          <p:cNvSpPr txBox="1"/>
          <p:nvPr/>
        </p:nvSpPr>
        <p:spPr>
          <a:xfrm>
            <a:off x="432618" y="392559"/>
            <a:ext cx="174255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0" b="1" dirty="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4E8EF0E-B8AA-4C04-A128-9BA8470836B2}"/>
              </a:ext>
            </a:extLst>
          </p:cNvPr>
          <p:cNvSpPr txBox="1"/>
          <p:nvPr/>
        </p:nvSpPr>
        <p:spPr>
          <a:xfrm>
            <a:off x="15338275" y="9825607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Posternummer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3"/>
          <p:cNvSpPr txBox="1">
            <a:spLocks noChangeArrowheads="1"/>
          </p:cNvSpPr>
          <p:nvPr/>
        </p:nvSpPr>
        <p:spPr bwMode="auto">
          <a:xfrm>
            <a:off x="647700" y="534988"/>
            <a:ext cx="14116050" cy="504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917" tIns="91458" rIns="182917" bIns="91458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3200" dirty="0">
                <a:latin typeface="Arial" charset="0"/>
              </a:rPr>
              <a:t>Vorlage </a:t>
            </a:r>
            <a:r>
              <a:rPr lang="de-DE" altLang="de-DE" sz="3200" dirty="0" err="1">
                <a:latin typeface="Arial" charset="0"/>
              </a:rPr>
              <a:t>ePoster</a:t>
            </a:r>
            <a:br>
              <a:rPr lang="de-DE" altLang="de-DE" sz="3200" dirty="0">
                <a:latin typeface="Arial" charset="0"/>
              </a:rPr>
            </a:br>
            <a:br>
              <a:rPr lang="de-DE" altLang="de-DE" sz="3200" dirty="0">
                <a:latin typeface="Arial" charset="0"/>
              </a:rPr>
            </a:br>
            <a:r>
              <a:rPr lang="de-DE" altLang="de-DE" sz="2800" dirty="0">
                <a:latin typeface="Arial" charset="0"/>
              </a:rPr>
              <a:t>Auf der ersten Seite sollte zwingend der Titel, der/die Autor(en) sowie das Institut aufgeführt sein.</a:t>
            </a:r>
          </a:p>
          <a:p>
            <a:br>
              <a:rPr lang="de-DE" altLang="de-DE" sz="2800" dirty="0">
                <a:latin typeface="Arial" charset="0"/>
              </a:rPr>
            </a:br>
            <a:r>
              <a:rPr lang="de-DE" altLang="de-DE" sz="2800" dirty="0">
                <a:latin typeface="Arial" charset="0"/>
              </a:rPr>
              <a:t>Bitte verwenden Sie maximal 3 Folien für Ihr </a:t>
            </a:r>
            <a:r>
              <a:rPr lang="de-DE" altLang="de-DE" sz="2800" dirty="0" err="1">
                <a:latin typeface="Arial" charset="0"/>
              </a:rPr>
              <a:t>ePoster</a:t>
            </a:r>
            <a:r>
              <a:rPr lang="de-DE" altLang="de-DE" sz="2800" dirty="0">
                <a:latin typeface="Arial" charset="0"/>
              </a:rPr>
              <a:t> und verändern das Seitenverhältnis dieser Vorlage nicht. Bitte nutzen Sie eine Standardschrift von Microsoft PowerPoint.</a:t>
            </a:r>
          </a:p>
          <a:p>
            <a:endParaRPr lang="de-DE" altLang="de-DE" sz="2800" dirty="0">
              <a:latin typeface="Arial" charset="0"/>
            </a:endParaRPr>
          </a:p>
          <a:p>
            <a:r>
              <a:rPr lang="de-DE" altLang="de-DE" sz="2800" dirty="0">
                <a:latin typeface="Arial" charset="0"/>
              </a:rPr>
              <a:t>Für die Präsentation Ihres </a:t>
            </a:r>
            <a:r>
              <a:rPr lang="de-DE" altLang="de-DE" sz="2800" dirty="0" err="1">
                <a:latin typeface="Arial" charset="0"/>
              </a:rPr>
              <a:t>ePoster</a:t>
            </a:r>
            <a:r>
              <a:rPr lang="de-DE" altLang="de-DE" sz="2800" dirty="0">
                <a:latin typeface="Arial" charset="0"/>
              </a:rPr>
              <a:t> im Livestream, bitten wir Sie uns eine </a:t>
            </a:r>
            <a:r>
              <a:rPr lang="de-DE" altLang="de-DE" sz="2800" u="sng" dirty="0">
                <a:latin typeface="Arial" charset="0"/>
              </a:rPr>
              <a:t>separate Tonspur im mp3 Format </a:t>
            </a:r>
            <a:r>
              <a:rPr lang="de-DE" altLang="de-DE" sz="2800" dirty="0">
                <a:latin typeface="Arial" charset="0"/>
              </a:rPr>
              <a:t>zuzusenden.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08CAEEC-6871-45A4-9628-95A8784CC6B0}"/>
              </a:ext>
            </a:extLst>
          </p:cNvPr>
          <p:cNvSpPr txBox="1"/>
          <p:nvPr/>
        </p:nvSpPr>
        <p:spPr>
          <a:xfrm>
            <a:off x="15338275" y="9825607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Posternummer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3"/>
          <p:cNvSpPr txBox="1">
            <a:spLocks noChangeArrowheads="1"/>
          </p:cNvSpPr>
          <p:nvPr/>
        </p:nvSpPr>
        <p:spPr bwMode="auto">
          <a:xfrm>
            <a:off x="647700" y="534988"/>
            <a:ext cx="14116050" cy="504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917" tIns="91458" rIns="182917" bIns="91458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3200" dirty="0">
                <a:latin typeface="Arial" charset="0"/>
              </a:rPr>
              <a:t>Vorlage </a:t>
            </a:r>
            <a:r>
              <a:rPr lang="de-DE" altLang="de-DE" sz="3200" dirty="0" err="1">
                <a:latin typeface="Arial" charset="0"/>
              </a:rPr>
              <a:t>ePoster</a:t>
            </a:r>
            <a:br>
              <a:rPr lang="de-DE" altLang="de-DE" sz="3200" dirty="0">
                <a:latin typeface="Arial" charset="0"/>
              </a:rPr>
            </a:br>
            <a:br>
              <a:rPr lang="de-DE" altLang="de-DE" sz="3200" dirty="0">
                <a:latin typeface="Arial" charset="0"/>
              </a:rPr>
            </a:br>
            <a:r>
              <a:rPr lang="de-DE" altLang="de-DE" sz="2800" dirty="0">
                <a:latin typeface="Arial" charset="0"/>
              </a:rPr>
              <a:t>Auf der ersten Seite sollte zwingend der Titel, der/die Autor(en) sowie das Institut aufgeführt sein.</a:t>
            </a:r>
          </a:p>
          <a:p>
            <a:br>
              <a:rPr lang="de-DE" altLang="de-DE" sz="2800" dirty="0">
                <a:latin typeface="Arial" charset="0"/>
              </a:rPr>
            </a:br>
            <a:r>
              <a:rPr lang="de-DE" altLang="de-DE" sz="2800" dirty="0">
                <a:latin typeface="Arial" charset="0"/>
              </a:rPr>
              <a:t>Bitte verwenden Sie maximal 3 Folien für Ihr </a:t>
            </a:r>
            <a:r>
              <a:rPr lang="de-DE" altLang="de-DE" sz="2800" dirty="0" err="1">
                <a:latin typeface="Arial" charset="0"/>
              </a:rPr>
              <a:t>ePoster</a:t>
            </a:r>
            <a:r>
              <a:rPr lang="de-DE" altLang="de-DE" sz="2800" dirty="0">
                <a:latin typeface="Arial" charset="0"/>
              </a:rPr>
              <a:t> und verändern das Seitenverhältnis dieser Vorlage nicht. Bitte nutzen Sie eine Standardschrift von Microsoft PowerPoint.</a:t>
            </a:r>
          </a:p>
          <a:p>
            <a:endParaRPr lang="de-DE" altLang="de-DE" sz="2800" dirty="0">
              <a:latin typeface="Arial" charset="0"/>
            </a:endParaRPr>
          </a:p>
          <a:p>
            <a:r>
              <a:rPr lang="de-DE" altLang="de-DE" sz="2800" dirty="0">
                <a:latin typeface="Arial" charset="0"/>
              </a:rPr>
              <a:t>Für die Präsentation Ihres </a:t>
            </a:r>
            <a:r>
              <a:rPr lang="de-DE" altLang="de-DE" sz="2800" dirty="0" err="1">
                <a:latin typeface="Arial" charset="0"/>
              </a:rPr>
              <a:t>ePoster</a:t>
            </a:r>
            <a:r>
              <a:rPr lang="de-DE" altLang="de-DE" sz="2800">
                <a:latin typeface="Arial" charset="0"/>
              </a:rPr>
              <a:t> im Livestream, bitten wir Sie uns eine </a:t>
            </a:r>
            <a:r>
              <a:rPr lang="de-DE" altLang="de-DE" sz="2800" u="sng">
                <a:latin typeface="Arial" charset="0"/>
              </a:rPr>
              <a:t>separate Tonspur im mp3 Format </a:t>
            </a:r>
            <a:r>
              <a:rPr lang="de-DE" altLang="de-DE" sz="2800">
                <a:latin typeface="Arial" charset="0"/>
              </a:rPr>
              <a:t>zuzusenden. </a:t>
            </a:r>
            <a:endParaRPr lang="de-DE" altLang="de-DE" sz="2800" dirty="0">
              <a:latin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681645B-605E-464B-BB96-D8F2DECEEB43}"/>
              </a:ext>
            </a:extLst>
          </p:cNvPr>
          <p:cNvSpPr txBox="1"/>
          <p:nvPr/>
        </p:nvSpPr>
        <p:spPr>
          <a:xfrm>
            <a:off x="15338275" y="9825607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Posternummer</a:t>
            </a:r>
            <a:endParaRPr lang="de-D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621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d6cd3636479af5767b17473f9bcbd57aaf266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Benutzerdefiniert</PresentationFormat>
  <Paragraphs>25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Schauer, Carla</cp:lastModifiedBy>
  <cp:revision>30</cp:revision>
  <dcterms:created xsi:type="dcterms:W3CDTF">2012-03-13T09:21:48Z</dcterms:created>
  <dcterms:modified xsi:type="dcterms:W3CDTF">2022-07-05T09:16:17Z</dcterms:modified>
</cp:coreProperties>
</file>