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291175" cy="10290175"/>
  <p:notesSz cx="6858000" cy="9144000"/>
  <p:custDataLst>
    <p:tags r:id="rId4"/>
  </p:custDataLst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953"/>
    <a:srgbClr val="00448C"/>
    <a:srgbClr val="006C78"/>
    <a:srgbClr val="8EA95F"/>
    <a:srgbClr val="004E8D"/>
    <a:srgbClr val="E5342C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66" d="100"/>
          <a:sy n="66" d="100"/>
        </p:scale>
        <p:origin x="-204" y="-72"/>
      </p:cViewPr>
      <p:guideLst>
        <p:guide orient="horz" pos="3241"/>
        <p:guide pos="57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23.06.2020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08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BD10457-2C5B-4A5D-BF77-A20E2657A9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vert="eaVert" lIns="182917" tIns="91458" rIns="182917" bIns="91458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0796CE4-4831-429C-A92F-78D1E603B5A8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D80834-69E7-4501-A341-CD0E05B90B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40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3261102" y="309658"/>
            <a:ext cx="4115514" cy="6583807"/>
          </a:xfrm>
          <a:prstGeom prst="rect">
            <a:avLst/>
          </a:prstGeom>
        </p:spPr>
        <p:txBody>
          <a:bodyPr vert="eaVert" lIns="182917" tIns="91458" rIns="182917" bIns="91458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559" y="309658"/>
            <a:ext cx="12041690" cy="6583807"/>
          </a:xfrm>
          <a:prstGeom prst="rect">
            <a:avLst/>
          </a:prstGeom>
        </p:spPr>
        <p:txBody>
          <a:bodyPr vert="eaVert" lIns="182917" tIns="91458" rIns="182917" bIns="91458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097D0BC-86E3-4462-ADD6-F328A2014824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5A808C-5B61-41B6-928A-50EE16932A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82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9A86FFD-E3E8-4C3D-ABAA-67A861B804F5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55469BF-448E-49EF-8FA5-B994A8837D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4877" y="6612392"/>
            <a:ext cx="15547499" cy="2043743"/>
          </a:xfrm>
          <a:prstGeom prst="rect">
            <a:avLst/>
          </a:prstGeom>
        </p:spPr>
        <p:txBody>
          <a:bodyPr lIns="182917" tIns="91458" rIns="182917" bIns="91458" anchor="t"/>
          <a:lstStyle>
            <a:lvl1pPr algn="l">
              <a:defRPr sz="8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44877" y="4361415"/>
            <a:ext cx="15547499" cy="2250975"/>
          </a:xfrm>
          <a:prstGeom prst="rect">
            <a:avLst/>
          </a:prstGeom>
        </p:spPr>
        <p:txBody>
          <a:bodyPr lIns="182917" tIns="91458" rIns="182917" bIns="91458"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58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1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7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83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91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749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2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666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F707D7-F184-4738-AC47-0BD10D708DB9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BBB81ED-0D1C-450C-9D48-FAD1526090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76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559" y="1800782"/>
            <a:ext cx="8078602" cy="5092683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298014" y="1800782"/>
            <a:ext cx="8078602" cy="5092683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82FA5D-3F3A-4F6D-A1E3-E86963438135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C03631-56B6-4D32-81BE-4571C6E458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26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559" y="2303381"/>
            <a:ext cx="8081779" cy="959940"/>
          </a:xfrm>
          <a:prstGeom prst="rect">
            <a:avLst/>
          </a:prstGeom>
        </p:spPr>
        <p:txBody>
          <a:bodyPr lIns="182917" tIns="91458" rIns="182917" bIns="91458"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14559" y="3263319"/>
            <a:ext cx="8081779" cy="5928761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9291666" y="2303381"/>
            <a:ext cx="8084953" cy="959940"/>
          </a:xfrm>
          <a:prstGeom prst="rect">
            <a:avLst/>
          </a:prstGeom>
        </p:spPr>
        <p:txBody>
          <a:bodyPr lIns="182917" tIns="91458" rIns="182917" bIns="91458" anchor="b"/>
          <a:lstStyle>
            <a:lvl1pPr marL="0" indent="0">
              <a:buNone/>
              <a:defRPr sz="4800" b="1"/>
            </a:lvl1pPr>
            <a:lvl2pPr marL="914583" indent="0">
              <a:buNone/>
              <a:defRPr sz="4000" b="1"/>
            </a:lvl2pPr>
            <a:lvl3pPr marL="1829166" indent="0">
              <a:buNone/>
              <a:defRPr sz="3600" b="1"/>
            </a:lvl3pPr>
            <a:lvl4pPr marL="2743749" indent="0">
              <a:buNone/>
              <a:defRPr sz="3200" b="1"/>
            </a:lvl4pPr>
            <a:lvl5pPr marL="3658332" indent="0">
              <a:buNone/>
              <a:defRPr sz="3200" b="1"/>
            </a:lvl5pPr>
            <a:lvl6pPr marL="4572914" indent="0">
              <a:buNone/>
              <a:defRPr sz="3200" b="1"/>
            </a:lvl6pPr>
            <a:lvl7pPr marL="5487497" indent="0">
              <a:buNone/>
              <a:defRPr sz="3200" b="1"/>
            </a:lvl7pPr>
            <a:lvl8pPr marL="6402080" indent="0">
              <a:buNone/>
              <a:defRPr sz="3200" b="1"/>
            </a:lvl8pPr>
            <a:lvl9pPr marL="7316663" indent="0">
              <a:buNone/>
              <a:defRPr sz="3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9291666" y="3263319"/>
            <a:ext cx="8084953" cy="5928761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FFB372-6C62-4800-9E6F-3EE76AE351DA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81539B-DAD1-4DD4-90F8-3A301B1D71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941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0032D76-6638-41EF-9E3D-8CA9E2616901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5689A23-EAB2-41CC-8E64-092DECEEB1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05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1153B30-26C9-417A-A704-BA49DD59A903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3C081F-93AC-4B06-B9F9-832700F48A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90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562" y="409700"/>
            <a:ext cx="6017671" cy="1743614"/>
          </a:xfrm>
          <a:prstGeom prst="rect">
            <a:avLst/>
          </a:prstGeom>
        </p:spPr>
        <p:txBody>
          <a:bodyPr lIns="182917" tIns="91458" rIns="182917" bIns="91458" anchor="b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51341" y="409703"/>
            <a:ext cx="10225275" cy="8782380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562" y="2153317"/>
            <a:ext cx="6017671" cy="7038766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1BECF9-133A-4F09-B971-CDA5FC9ED6D7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ED89E9-B18B-4C5C-8E92-EEB6E18A68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01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5198" y="7203123"/>
            <a:ext cx="10974705" cy="850370"/>
          </a:xfrm>
          <a:prstGeom prst="rect">
            <a:avLst/>
          </a:prstGeom>
        </p:spPr>
        <p:txBody>
          <a:bodyPr lIns="182917" tIns="91458" rIns="182917" bIns="91458" anchor="b"/>
          <a:lstStyle>
            <a:lvl1pPr algn="l">
              <a:defRPr sz="4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585198" y="919446"/>
            <a:ext cx="10974705" cy="6174105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>
              <a:buNone/>
              <a:defRPr sz="6400"/>
            </a:lvl1pPr>
            <a:lvl2pPr marL="914583" indent="0">
              <a:buNone/>
              <a:defRPr sz="5600"/>
            </a:lvl2pPr>
            <a:lvl3pPr marL="1829166" indent="0">
              <a:buNone/>
              <a:defRPr sz="4800"/>
            </a:lvl3pPr>
            <a:lvl4pPr marL="2743749" indent="0">
              <a:buNone/>
              <a:defRPr sz="4000"/>
            </a:lvl4pPr>
            <a:lvl5pPr marL="3658332" indent="0">
              <a:buNone/>
              <a:defRPr sz="4000"/>
            </a:lvl5pPr>
            <a:lvl6pPr marL="4572914" indent="0">
              <a:buNone/>
              <a:defRPr sz="4000"/>
            </a:lvl6pPr>
            <a:lvl7pPr marL="5487497" indent="0">
              <a:buNone/>
              <a:defRPr sz="4000"/>
            </a:lvl7pPr>
            <a:lvl8pPr marL="6402080" indent="0">
              <a:buNone/>
              <a:defRPr sz="4000"/>
            </a:lvl8pPr>
            <a:lvl9pPr marL="7316663" indent="0">
              <a:buNone/>
              <a:defRPr sz="4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5198" y="8053492"/>
            <a:ext cx="10974705" cy="1207667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>
              <a:buNone/>
              <a:defRPr sz="2800"/>
            </a:lvl1pPr>
            <a:lvl2pPr marL="914583" indent="0">
              <a:buNone/>
              <a:defRPr sz="2400"/>
            </a:lvl2pPr>
            <a:lvl3pPr marL="1829166" indent="0">
              <a:buNone/>
              <a:defRPr sz="2000"/>
            </a:lvl3pPr>
            <a:lvl4pPr marL="2743749" indent="0">
              <a:buNone/>
              <a:defRPr sz="1800"/>
            </a:lvl4pPr>
            <a:lvl5pPr marL="3658332" indent="0">
              <a:buNone/>
              <a:defRPr sz="1800"/>
            </a:lvl5pPr>
            <a:lvl6pPr marL="4572914" indent="0">
              <a:buNone/>
              <a:defRPr sz="1800"/>
            </a:lvl6pPr>
            <a:lvl7pPr marL="5487497" indent="0">
              <a:buNone/>
              <a:defRPr sz="1800"/>
            </a:lvl7pPr>
            <a:lvl8pPr marL="6402080" indent="0">
              <a:buNone/>
              <a:defRPr sz="1800"/>
            </a:lvl8pPr>
            <a:lvl9pPr marL="7316663" indent="0">
              <a:buNone/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14400" y="9537700"/>
            <a:ext cx="4268788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F98C4A-E682-4729-82A2-FB00861C5915}" type="datetimeFigureOut">
              <a:rPr lang="de-DE" smtClean="0"/>
              <a:pPr>
                <a:defRPr/>
              </a:pPr>
              <a:t>23.06.2020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249988" y="9537700"/>
            <a:ext cx="5791200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107988" y="9537700"/>
            <a:ext cx="4268787" cy="547688"/>
          </a:xfrm>
          <a:prstGeom prst="rect">
            <a:avLst/>
          </a:prstGeom>
        </p:spPr>
        <p:txBody>
          <a:bodyPr lIns="182917" tIns="91458" rIns="182917" bIns="91458"/>
          <a:lstStyle>
            <a:lvl1pPr defTabSz="1829166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7273DB-F030-4250-A783-457545E4DB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352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9846951"/>
            <a:ext cx="18291179" cy="474489"/>
          </a:xfrm>
          <a:prstGeom prst="rect">
            <a:avLst/>
          </a:prstGeom>
          <a:solidFill>
            <a:srgbClr val="94A953"/>
          </a:solidFill>
          <a:ln>
            <a:solidFill>
              <a:srgbClr val="94A9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144587" y="9946084"/>
            <a:ext cx="5113337" cy="276225"/>
          </a:xfrm>
          <a:prstGeom prst="rect">
            <a:avLst/>
          </a:prstGeom>
          <a:noFill/>
          <a:ln w="9525">
            <a:solidFill>
              <a:srgbClr val="94A95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 smtClean="0">
                <a:solidFill>
                  <a:schemeClr val="bg1"/>
                </a:solidFill>
                <a:latin typeface="Arial" charset="0"/>
              </a:rPr>
              <a:t>15.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Deutscher Allergiekongress </a:t>
            </a:r>
            <a:r>
              <a:rPr lang="de-DE" altLang="de-DE" sz="1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 smtClean="0">
                <a:solidFill>
                  <a:schemeClr val="bg1"/>
                </a:solidFill>
                <a:latin typeface="Arial" charset="0"/>
              </a:rPr>
              <a:t>2020</a:t>
            </a:r>
            <a:r>
              <a:rPr lang="de-DE" altLang="de-DE" sz="1200" b="1" baseline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 smtClean="0">
                <a:solidFill>
                  <a:schemeClr val="bg1"/>
                </a:solidFill>
                <a:latin typeface="Arial" charset="0"/>
              </a:rPr>
              <a:t>in </a:t>
            </a:r>
            <a:r>
              <a:rPr lang="de-DE" altLang="de-DE" sz="1200" b="1" dirty="0" smtClean="0">
                <a:solidFill>
                  <a:schemeClr val="bg1"/>
                </a:solidFill>
                <a:latin typeface="Arial" charset="0"/>
              </a:rPr>
              <a:t>Wiesbaden</a:t>
            </a:r>
            <a:endParaRPr lang="de-DE" altLang="de-DE" sz="12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3"/>
          <p:cNvSpPr txBox="1">
            <a:spLocks noChangeArrowheads="1"/>
          </p:cNvSpPr>
          <p:nvPr/>
        </p:nvSpPr>
        <p:spPr bwMode="auto">
          <a:xfrm>
            <a:off x="647700" y="534988"/>
            <a:ext cx="14116050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917" tIns="91458" rIns="182917" bIns="91458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3200" dirty="0">
                <a:latin typeface="Arial" charset="0"/>
              </a:rPr>
              <a:t>Vorlage </a:t>
            </a:r>
            <a:r>
              <a:rPr lang="de-DE" altLang="de-DE" sz="3200" dirty="0" err="1">
                <a:latin typeface="Arial" charset="0"/>
              </a:rPr>
              <a:t>ePoster</a:t>
            </a:r>
            <a:r>
              <a:rPr lang="de-DE" altLang="de-DE" sz="3200" dirty="0">
                <a:latin typeface="Arial" charset="0"/>
              </a:rPr>
              <a:t/>
            </a:r>
            <a:br>
              <a:rPr lang="de-DE" altLang="de-DE" sz="3200" dirty="0">
                <a:latin typeface="Arial" charset="0"/>
              </a:rPr>
            </a:br>
            <a:r>
              <a:rPr lang="de-DE" altLang="de-DE" sz="3200" dirty="0">
                <a:latin typeface="Arial" charset="0"/>
              </a:rPr>
              <a:t/>
            </a:r>
            <a:br>
              <a:rPr lang="de-DE" altLang="de-DE" sz="32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>Bitte verwenden Sie maximal 3 Folien für Ihr </a:t>
            </a:r>
            <a:r>
              <a:rPr lang="de-DE" altLang="de-DE" sz="2800" dirty="0" err="1">
                <a:latin typeface="Arial" charset="0"/>
              </a:rPr>
              <a:t>ePoster</a:t>
            </a:r>
            <a:r>
              <a:rPr lang="de-DE" altLang="de-DE" sz="2800" dirty="0">
                <a:latin typeface="Arial" charset="0"/>
              </a:rPr>
              <a:t> und verändern das Seitenverhältnis dieser Vorlage nicht. Bitte nutzen Sie eine Standardschrift von Microsoft PowerPoint.</a:t>
            </a:r>
            <a:br>
              <a:rPr lang="de-DE" altLang="de-DE" sz="28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/>
            </a:r>
            <a:br>
              <a:rPr lang="de-DE" altLang="de-DE" sz="2800" dirty="0">
                <a:latin typeface="Arial" charset="0"/>
              </a:rPr>
            </a:br>
            <a:r>
              <a:rPr lang="de-DE" altLang="de-DE" sz="2800" dirty="0">
                <a:latin typeface="Arial" charset="0"/>
              </a:rPr>
              <a:t>Auf der ersten Seite sollte zwingend der Titel, der/die Autor(en) sowie das Institut aufgeführt sein.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6cd3636479af5767b17473f9bcbd57aaf266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Pflieger, Anna-Lena</cp:lastModifiedBy>
  <cp:revision>17</cp:revision>
  <dcterms:created xsi:type="dcterms:W3CDTF">2012-03-13T09:21:48Z</dcterms:created>
  <dcterms:modified xsi:type="dcterms:W3CDTF">2020-06-23T09:55:48Z</dcterms:modified>
</cp:coreProperties>
</file>